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424" r:id="rId2"/>
    <p:sldId id="387" r:id="rId3"/>
    <p:sldId id="481" r:id="rId4"/>
    <p:sldId id="491" r:id="rId5"/>
    <p:sldId id="492" r:id="rId6"/>
    <p:sldId id="505" r:id="rId7"/>
    <p:sldId id="506" r:id="rId8"/>
    <p:sldId id="480" r:id="rId9"/>
    <p:sldId id="388" r:id="rId10"/>
    <p:sldId id="33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4" autoAdjust="0"/>
    <p:restoredTop sz="94000" autoAdjust="0"/>
  </p:normalViewPr>
  <p:slideViewPr>
    <p:cSldViewPr snapToGrid="0">
      <p:cViewPr varScale="1">
        <p:scale>
          <a:sx n="80" d="100"/>
          <a:sy n="80" d="100"/>
        </p:scale>
        <p:origin x="124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6D868-7698-4FF2-A6A4-BC1014256A48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90677-B4E1-4DC7-8594-844963CC0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5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A6CC4-27C5-4487-A27A-5FF93FE7640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6D69E-5077-4A87-B53D-0AF6B7771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4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35889"/>
      </p:ext>
    </p:extLst>
  </p:cSld>
  <p:clrMapOvr>
    <a:masterClrMapping/>
  </p:clrMapOvr>
  <p:transition spd="slow"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89291"/>
      </p:ext>
    </p:extLst>
  </p:cSld>
  <p:clrMapOvr>
    <a:masterClrMapping/>
  </p:clrMapOvr>
  <p:transition spd="slow"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18303"/>
      </p:ext>
    </p:extLst>
  </p:cSld>
  <p:clrMapOvr>
    <a:masterClrMapping/>
  </p:clrMapOvr>
  <p:transition spd="slow"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818"/>
      </p:ext>
    </p:extLst>
  </p:cSld>
  <p:clrMapOvr>
    <a:masterClrMapping/>
  </p:clrMapOvr>
  <p:transition spd="slow"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283288"/>
      </p:ext>
    </p:extLst>
  </p:cSld>
  <p:clrMapOvr>
    <a:masterClrMapping/>
  </p:clrMapOvr>
  <p:transition spd="slow"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16735"/>
      </p:ext>
    </p:extLst>
  </p:cSld>
  <p:clrMapOvr>
    <a:masterClrMapping/>
  </p:clrMapOvr>
  <p:transition spd="slow"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46215"/>
      </p:ext>
    </p:extLst>
  </p:cSld>
  <p:clrMapOvr>
    <a:masterClrMapping/>
  </p:clrMapOvr>
  <p:transition spd="slow"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33848"/>
      </p:ext>
    </p:extLst>
  </p:cSld>
  <p:clrMapOvr>
    <a:masterClrMapping/>
  </p:clrMapOvr>
  <p:transition spd="slow"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46985"/>
      </p:ext>
    </p:extLst>
  </p:cSld>
  <p:clrMapOvr>
    <a:masterClrMapping/>
  </p:clrMapOvr>
  <p:transition spd="slow"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55497"/>
      </p:ext>
    </p:extLst>
  </p:cSld>
  <p:clrMapOvr>
    <a:masterClrMapping/>
  </p:clrMapOvr>
  <p:transition spd="slow"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26234"/>
      </p:ext>
    </p:extLst>
  </p:cSld>
  <p:clrMapOvr>
    <a:masterClrMapping/>
  </p:clrMapOvr>
  <p:transition spd="slow"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23D40-291D-4DEA-817B-8430E4A9701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5F56-2919-412D-A788-6D5D1C837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0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7000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1" y="4348037"/>
            <a:ext cx="8922327" cy="238760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Book Antiqua" panose="02040602050305030304" pitchFamily="18" charset="0"/>
              </a:rPr>
              <a:t>Никто не забыт </a:t>
            </a:r>
            <a:br>
              <a:rPr lang="ru-RU" sz="4800" b="1" dirty="0">
                <a:latin typeface="Book Antiqua" panose="02040602050305030304" pitchFamily="18" charset="0"/>
              </a:rPr>
            </a:br>
            <a:r>
              <a:rPr lang="ru-RU" sz="4800" b="1" dirty="0">
                <a:latin typeface="Book Antiqua" panose="02040602050305030304" pitchFamily="18" charset="0"/>
              </a:rPr>
              <a:t>и ничто не забыто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306" y="341601"/>
            <a:ext cx="7864084" cy="1452022"/>
          </a:xfrm>
        </p:spPr>
        <p:txBody>
          <a:bodyPr>
            <a:noAutofit/>
          </a:bodyPr>
          <a:lstStyle/>
          <a:p>
            <a:r>
              <a:rPr lang="ru-RU" sz="37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День Победы</a:t>
            </a:r>
          </a:p>
          <a:p>
            <a:r>
              <a:rPr lang="ru-RU" sz="37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 Великой Отечественной войне</a:t>
            </a:r>
          </a:p>
          <a:p>
            <a:pPr algn="l"/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51" y="1595023"/>
            <a:ext cx="5431849" cy="3621233"/>
          </a:xfrm>
          <a:prstGeom prst="rect">
            <a:avLst/>
          </a:prstGeom>
        </p:spPr>
      </p:pic>
      <p:pic>
        <p:nvPicPr>
          <p:cNvPr id="4" name="9.  День Побед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05010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7181" y="3629347"/>
            <a:ext cx="8268246" cy="2046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latin typeface="Book Antiqua" panose="02040602050305030304" pitchFamily="18" charset="0"/>
              </a:rPr>
              <a:t>Упокой, Господи, души усопших рабов Твоих,</a:t>
            </a:r>
          </a:p>
          <a:p>
            <a:pPr algn="ctr"/>
            <a:r>
              <a:rPr lang="ru-RU" sz="5000" b="1" dirty="0">
                <a:latin typeface="Book Antiqua" panose="02040602050305030304" pitchFamily="18" charset="0"/>
              </a:rPr>
              <a:t>за Отечество</a:t>
            </a:r>
          </a:p>
          <a:p>
            <a:pPr algn="ctr"/>
            <a:r>
              <a:rPr lang="ru-RU" sz="5000" b="1" dirty="0">
                <a:latin typeface="Book Antiqua" panose="02040602050305030304" pitchFamily="18" charset="0"/>
              </a:rPr>
              <a:t>живот свой</a:t>
            </a:r>
          </a:p>
          <a:p>
            <a:pPr algn="ctr"/>
            <a:r>
              <a:rPr lang="ru-RU" sz="5000" b="1" dirty="0">
                <a:latin typeface="Book Antiqua" panose="02040602050305030304" pitchFamily="18" charset="0"/>
              </a:rPr>
              <a:t>положивших!</a:t>
            </a:r>
          </a:p>
        </p:txBody>
      </p:sp>
      <p:pic>
        <p:nvPicPr>
          <p:cNvPr id="5" name="Picture 4" descr="http://23fevralya.altsvami24.com/attachments/Image/Lenta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57" y="174085"/>
            <a:ext cx="64573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42323"/>
      </p:ext>
    </p:extLst>
  </p:cSld>
  <p:clrMapOvr>
    <a:masterClrMapping/>
  </p:clrMapOvr>
  <p:transition spd="slow" advClick="0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449666" y="1369841"/>
            <a:ext cx="472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Times New Roman"/>
                <a:cs typeface="Times New Roman"/>
              </a:rPr>
              <a:t>Самойлов Михаил Иванович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10110" y="2917440"/>
            <a:ext cx="3026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1905-1984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7169" y="3695971"/>
            <a:ext cx="4442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Times New Roman"/>
                <a:cs typeface="Times New Roman"/>
              </a:rPr>
              <a:t>дед Самойлова Михаила Олеговича</a:t>
            </a:r>
          </a:p>
        </p:txBody>
      </p:sp>
      <p:pic>
        <p:nvPicPr>
          <p:cNvPr id="7170" name="Picture 2" descr="F:\1 Храм\1сайт CPSIM\8 лента памяти 2018\Лента памяти 2018\2.Михаил Самойлов\out\Самойлов Михаил Иван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59" y="1233182"/>
            <a:ext cx="4458409" cy="5296070"/>
          </a:xfrm>
          <a:prstGeom prst="rect">
            <a:avLst/>
          </a:prstGeom>
          <a:noFill/>
        </p:spPr>
      </p:pic>
      <p:pic>
        <p:nvPicPr>
          <p:cNvPr id="7" name="Picture 4" descr="http://23fevralya.altsvami24.com/attachments/Image/Lenta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44" y="-57150"/>
            <a:ext cx="516591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53" y="4741517"/>
            <a:ext cx="1931426" cy="16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85700"/>
      </p:ext>
    </p:extLst>
  </p:cSld>
  <p:clrMapOvr>
    <a:masterClrMapping/>
  </p:clrMapOvr>
  <p:transition spd="slow" advClick="0" advTm="7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8263" y="1959391"/>
            <a:ext cx="8268246" cy="4687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b="1" i="1" dirty="0">
                <a:latin typeface="Book Antiqua" panose="02040602050305030304" pitchFamily="18" charset="0"/>
              </a:rPr>
              <a:t>Василий Петрович ушёл на фронт 22 июня 1941 года сорокалетним, покинув жену и  четверых детей. </a:t>
            </a:r>
          </a:p>
          <a:p>
            <a:pPr algn="just"/>
            <a:endParaRPr lang="ru-RU" sz="2800" b="1" i="1" dirty="0">
              <a:latin typeface="Book Antiqua" panose="02040602050305030304" pitchFamily="18" charset="0"/>
            </a:endParaRPr>
          </a:p>
          <a:p>
            <a:pPr algn="just"/>
            <a:r>
              <a:rPr lang="ru-RU" sz="2800" b="1" i="1" dirty="0">
                <a:latin typeface="Book Antiqua" panose="02040602050305030304" pitchFamily="18" charset="0"/>
              </a:rPr>
              <a:t>Уже на краю родной деревни </a:t>
            </a:r>
            <a:r>
              <a:rPr lang="ru-RU" sz="2800" b="1" i="1" dirty="0" err="1">
                <a:latin typeface="Book Antiqua" panose="02040602050305030304" pitchFamily="18" charset="0"/>
              </a:rPr>
              <a:t>Тресково</a:t>
            </a:r>
            <a:r>
              <a:rPr lang="ru-RU" sz="2800" b="1" i="1" dirty="0">
                <a:latin typeface="Book Antiqua" panose="02040602050305030304" pitchFamily="18" charset="0"/>
              </a:rPr>
              <a:t> он взял свою младшую дочурку (мою маму) на руки, прижал к себе и, вздохнув, сказал: ”Жаль, не увижу я, как ты подрастёшь…” </a:t>
            </a:r>
          </a:p>
          <a:p>
            <a:pPr algn="just"/>
            <a:br>
              <a:rPr lang="ru-RU" sz="2800" b="1" i="1" dirty="0">
                <a:latin typeface="Book Antiqua" panose="02040602050305030304" pitchFamily="18" charset="0"/>
              </a:rPr>
            </a:br>
            <a:r>
              <a:rPr lang="ru-RU" sz="2800" b="1" i="1" dirty="0">
                <a:latin typeface="Book Antiqua" panose="02040602050305030304" pitchFamily="18" charset="0"/>
              </a:rPr>
              <a:t>Его слова оказались пророческими: он погиб от пули снайпера 1 марта 1943 года под Смоленском. </a:t>
            </a:r>
          </a:p>
        </p:txBody>
      </p:sp>
      <p:pic>
        <p:nvPicPr>
          <p:cNvPr id="5" name="Picture 4" descr="http://23fevralya.altsvami24.com/attachments/Image/Lent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43" y="99733"/>
            <a:ext cx="5310432" cy="14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5473" r="16794" b="45786"/>
          <a:stretch/>
        </p:blipFill>
        <p:spPr>
          <a:xfrm>
            <a:off x="671121" y="226503"/>
            <a:ext cx="1470922" cy="1606118"/>
          </a:xfrm>
        </p:spPr>
      </p:pic>
    </p:spTree>
    <p:extLst>
      <p:ext uri="{BB962C8B-B14F-4D97-AF65-F5344CB8AC3E}">
        <p14:creationId xmlns:p14="http://schemas.microsoft.com/office/powerpoint/2010/main" val="3333483741"/>
      </p:ext>
    </p:extLst>
  </p:cSld>
  <p:clrMapOvr>
    <a:masterClrMapping/>
  </p:clrMapOvr>
  <p:transition spd="slow" advClick="0" advTm="1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23fevralya.altsvami24.com/attachments/Image/Lent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35" y="0"/>
            <a:ext cx="516591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59833" y="1217290"/>
            <a:ext cx="46047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4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Трофимова Анна Фёдоровна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32104" y="2542853"/>
            <a:ext cx="3026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Book Antiqua" panose="02040602050305030304" pitchFamily="18" charset="0"/>
              </a:rPr>
              <a:t>1912 - 2005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75727" y="3281872"/>
            <a:ext cx="4739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мама с. Таисии Фёдоровны Сизовой</a:t>
            </a:r>
            <a:endParaRPr lang="ru-RU" sz="3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5" y="1300481"/>
            <a:ext cx="4261090" cy="50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4" y="4461483"/>
            <a:ext cx="1946246" cy="18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81276"/>
      </p:ext>
    </p:extLst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2941" y="3181349"/>
            <a:ext cx="8260545" cy="3676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5000"/>
              </a:lnSpc>
              <a:spcBef>
                <a:spcPts val="1200"/>
              </a:spcBef>
            </a:pPr>
            <a:r>
              <a:rPr lang="ru-RU" sz="3000" b="1" i="1" dirty="0">
                <a:latin typeface="Book Antiqua" panose="02040602050305030304" pitchFamily="18" charset="0"/>
              </a:rPr>
              <a:t> </a:t>
            </a:r>
          </a:p>
          <a:p>
            <a:pPr algn="ctr">
              <a:lnSpc>
                <a:spcPct val="105000"/>
              </a:lnSpc>
              <a:spcBef>
                <a:spcPts val="1200"/>
              </a:spcBef>
            </a:pPr>
            <a:r>
              <a:rPr lang="ru-RU" sz="2800" b="1" i="1" dirty="0">
                <a:latin typeface="Book Antiqua" panose="02040602050305030304" pitchFamily="18" charset="0"/>
              </a:rPr>
              <a:t> </a:t>
            </a:r>
          </a:p>
          <a:p>
            <a:br>
              <a:rPr lang="ru-RU" sz="2800" dirty="0"/>
            </a:br>
            <a:r>
              <a:rPr lang="ru-RU" sz="2800" b="1" i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5" name="Picture 4" descr="http://23fevralya.altsvami24.com/attachments/Image/Lent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68" y="58723"/>
            <a:ext cx="5567580" cy="155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t="7818" r="17156" b="36587"/>
          <a:stretch/>
        </p:blipFill>
        <p:spPr>
          <a:xfrm>
            <a:off x="638983" y="129362"/>
            <a:ext cx="1438938" cy="16236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1263" y="1976000"/>
            <a:ext cx="8518358" cy="402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мама -Трофимова Анна Федоровна родилась в Новгородской области, деревне </a:t>
            </a:r>
            <a:r>
              <a:rPr lang="ru-RU" sz="3000" b="1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Витебско</a:t>
            </a:r>
            <a:r>
              <a:rPr lang="ru-RU" sz="30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Из-за неурожая в 1936 году, с трудом получив паспорт, приехала в Ленинград. В 1937 году устроилась работать в артель "</a:t>
            </a:r>
            <a:r>
              <a:rPr lang="ru-RU" sz="3000" b="1" i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Эмальер</a:t>
            </a:r>
            <a:r>
              <a:rPr lang="ru-RU" sz="3000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где производили атрибутику для военной формы (звездочки, шпалы и прочее).</a:t>
            </a:r>
            <a:endParaRPr lang="ru-RU" sz="3000" b="1" i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24756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2941" y="3181349"/>
            <a:ext cx="8260545" cy="3676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5000"/>
              </a:lnSpc>
              <a:spcBef>
                <a:spcPts val="1200"/>
              </a:spcBef>
            </a:pPr>
            <a:r>
              <a:rPr lang="ru-RU" sz="3000" b="1" i="1" dirty="0">
                <a:latin typeface="Book Antiqua" panose="02040602050305030304" pitchFamily="18" charset="0"/>
              </a:rPr>
              <a:t> </a:t>
            </a:r>
          </a:p>
          <a:p>
            <a:pPr algn="ctr">
              <a:lnSpc>
                <a:spcPct val="105000"/>
              </a:lnSpc>
              <a:spcBef>
                <a:spcPts val="1200"/>
              </a:spcBef>
            </a:pPr>
            <a:r>
              <a:rPr lang="ru-RU" sz="2800" b="1" i="1" dirty="0">
                <a:latin typeface="Book Antiqua" panose="02040602050305030304" pitchFamily="18" charset="0"/>
              </a:rPr>
              <a:t> </a:t>
            </a:r>
          </a:p>
          <a:p>
            <a:br>
              <a:rPr lang="ru-RU" sz="2800" dirty="0"/>
            </a:br>
            <a:r>
              <a:rPr lang="ru-RU" sz="2800" b="1" i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5" name="Picture 4" descr="http://23fevralya.altsvami24.com/attachments/Image/Lent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68" y="58723"/>
            <a:ext cx="5567580" cy="155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t="7818" r="17156" b="36587"/>
          <a:stretch/>
        </p:blipFill>
        <p:spPr>
          <a:xfrm>
            <a:off x="638983" y="129362"/>
            <a:ext cx="1438938" cy="16236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514" y="2033751"/>
            <a:ext cx="85183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latin typeface="Book Antiqua" panose="02040602050305030304" pitchFamily="18" charset="0"/>
              </a:rPr>
              <a:t>С началом войны попала в команду ополчения для саперных работ на рытье окопов в Бабино, Рыбацком, Обухово. В феврале 1942 года сильно ослабела, из-за отсутствия транспорта ее вычеркнули из списка на карточки, как выбывшую. В августе 1942 устроилась в 4-й строительный участок Октябрьской железной дороги - работала на восстановлении ж/д путей по всей Лен.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3603449694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2941" y="3181349"/>
            <a:ext cx="8260545" cy="3676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5000"/>
              </a:lnSpc>
              <a:spcBef>
                <a:spcPts val="1200"/>
              </a:spcBef>
            </a:pPr>
            <a:r>
              <a:rPr lang="ru-RU" sz="3000" b="1" i="1" dirty="0">
                <a:latin typeface="Book Antiqua" panose="02040602050305030304" pitchFamily="18" charset="0"/>
              </a:rPr>
              <a:t> </a:t>
            </a:r>
          </a:p>
          <a:p>
            <a:pPr algn="ctr">
              <a:lnSpc>
                <a:spcPct val="105000"/>
              </a:lnSpc>
              <a:spcBef>
                <a:spcPts val="1200"/>
              </a:spcBef>
            </a:pPr>
            <a:r>
              <a:rPr lang="ru-RU" sz="2800" b="1" i="1" dirty="0">
                <a:latin typeface="Book Antiqua" panose="02040602050305030304" pitchFamily="18" charset="0"/>
              </a:rPr>
              <a:t> </a:t>
            </a:r>
          </a:p>
          <a:p>
            <a:br>
              <a:rPr lang="ru-RU" sz="2800" dirty="0"/>
            </a:br>
            <a:r>
              <a:rPr lang="ru-RU" sz="2800" b="1" i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5" name="Picture 4" descr="http://23fevralya.altsvami24.com/attachments/Image/Lent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68" y="58723"/>
            <a:ext cx="5567580" cy="155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t="7818" r="17156" b="36587"/>
          <a:stretch/>
        </p:blipFill>
        <p:spPr>
          <a:xfrm>
            <a:off x="638983" y="129362"/>
            <a:ext cx="1438938" cy="16236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90888" y="1889372"/>
            <a:ext cx="85183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latin typeface="Book Antiqua" panose="02040602050305030304" pitchFamily="18" charset="0"/>
              </a:rPr>
              <a:t>Меняли шпалы, забивали металлические костыли и прочее. Очень тяжелая работа для женщины, но им как военнообязанным хлеба давали по 800 </a:t>
            </a:r>
            <a:r>
              <a:rPr lang="ru-RU" sz="3000" b="1" i="1" dirty="0" err="1">
                <a:latin typeface="Book Antiqua" panose="02040602050305030304" pitchFamily="18" charset="0"/>
              </a:rPr>
              <a:t>гр</a:t>
            </a:r>
            <a:r>
              <a:rPr lang="ru-RU" sz="3000" b="1" i="1" dirty="0">
                <a:latin typeface="Book Antiqua" panose="02040602050305030304" pitchFamily="18" charset="0"/>
              </a:rPr>
              <a:t> .  </a:t>
            </a:r>
          </a:p>
          <a:p>
            <a:endParaRPr lang="ru-RU" sz="3000" b="1" i="1" dirty="0">
              <a:latin typeface="Book Antiqua" panose="02040602050305030304" pitchFamily="18" charset="0"/>
            </a:endParaRPr>
          </a:p>
          <a:p>
            <a:r>
              <a:rPr lang="ru-RU" sz="3000" b="1" i="1" dirty="0">
                <a:latin typeface="Book Antiqua" panose="02040602050305030304" pitchFamily="18" charset="0"/>
              </a:rPr>
              <a:t>При объявлении конца войны все повыпрыгивали из вагонов стали обниматься, целоваться, плакать-а после песни петь (это с ее рассказов).  Та самая радость со слезами на глазах...</a:t>
            </a:r>
          </a:p>
        </p:txBody>
      </p:sp>
    </p:spTree>
    <p:extLst>
      <p:ext uri="{BB962C8B-B14F-4D97-AF65-F5344CB8AC3E}">
        <p14:creationId xmlns:p14="http://schemas.microsoft.com/office/powerpoint/2010/main" val="3613758721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2" y="1440000"/>
            <a:ext cx="3517800" cy="5111802"/>
          </a:xfrm>
        </p:spPr>
      </p:pic>
      <p:pic>
        <p:nvPicPr>
          <p:cNvPr id="7" name="Picture 4" descr="http://23fevralya.altsvami24.com/attachments/Image/Lenta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44" y="0"/>
            <a:ext cx="516591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721767" y="1224332"/>
            <a:ext cx="5287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4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Василий Петрович Новиков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24450" y="2463401"/>
            <a:ext cx="3026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Book Antiqua" panose="02040602050305030304" pitchFamily="18" charset="0"/>
              </a:rPr>
              <a:t>1902 - 1943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10430" y="311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b="1" dirty="0">
                <a:latin typeface="Book Antiqua" panose="02040602050305030304" pitchFamily="18" charset="0"/>
              </a:rPr>
              <a:t>дед с. Надежды Валентиновны Каракозовой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40" y="4590464"/>
            <a:ext cx="1865334" cy="18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47223"/>
      </p:ext>
    </p:extLst>
  </p:cSld>
  <p:clrMapOvr>
    <a:masterClrMapping/>
  </p:clrMapOvr>
  <p:transition spd="slow" advClick="0" advTm="6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395" y="2399251"/>
            <a:ext cx="8203709" cy="51567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i="1" dirty="0">
                <a:latin typeface="Book Antiqua" panose="02040602050305030304" pitchFamily="18" charset="0"/>
                <a:ea typeface="+mj-ea"/>
                <a:cs typeface="+mj-cs"/>
              </a:rPr>
              <a:t>Михаил Иванович служил шофером в 44 отдельном батальоне связи в звании ефрейтора. Участвовал в обороне Ленинграда, воевал в районе Пулкова, Красного села, Выборга. Награжден медалью «За оборону Ленинград», медалью «За боевые заслуги». </a:t>
            </a:r>
          </a:p>
          <a:p>
            <a:pPr marL="0" indent="0" algn="just">
              <a:buNone/>
            </a:pPr>
            <a:r>
              <a:rPr lang="ru-RU" sz="3000" b="1" i="1" dirty="0">
                <a:latin typeface="Book Antiqua" panose="02040602050305030304" pitchFamily="18" charset="0"/>
                <a:ea typeface="+mj-ea"/>
                <a:cs typeface="+mj-cs"/>
              </a:rPr>
              <a:t>После войны работал шофером такси. Родилось четверо детей. </a:t>
            </a:r>
          </a:p>
        </p:txBody>
      </p:sp>
      <p:pic>
        <p:nvPicPr>
          <p:cNvPr id="6" name="Picture 4" descr="http://23fevralya.altsvami24.com/attachments/Image/Lenta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84" y="85463"/>
            <a:ext cx="4899849" cy="13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1 Храм\1сайт CPSIM\8 лента памяти 2018\Лента памяти 2018\2.Михаил Самойлов\out\Самойлов Михаил Иванович.JPG"/>
          <p:cNvPicPr>
            <a:picLocks noChangeAspect="1" noChangeArrowheads="1"/>
          </p:cNvPicPr>
          <p:nvPr/>
        </p:nvPicPr>
        <p:blipFill rotWithShape="1">
          <a:blip r:embed="rId3"/>
          <a:srcRect l="30243" t="1886" r="19278" b="51572"/>
          <a:stretch/>
        </p:blipFill>
        <p:spPr bwMode="auto">
          <a:xfrm>
            <a:off x="655411" y="236466"/>
            <a:ext cx="1737275" cy="190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118981"/>
      </p:ext>
    </p:extLst>
  </p:cSld>
  <p:clrMapOvr>
    <a:masterClrMapping/>
  </p:clrMapOvr>
  <p:transition spd="slow" advClick="0" advTm="15000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371</Words>
  <Application>Microsoft Office PowerPoint</Application>
  <PresentationFormat>Экран (4:3)</PresentationFormat>
  <Paragraphs>36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Тема Office</vt:lpstr>
      <vt:lpstr>Никто не забыт  и ничто не забыто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Afanasev</dc:creator>
  <cp:lastModifiedBy>Ирина Усенко</cp:lastModifiedBy>
  <cp:revision>401</cp:revision>
  <dcterms:created xsi:type="dcterms:W3CDTF">2015-04-17T14:50:38Z</dcterms:created>
  <dcterms:modified xsi:type="dcterms:W3CDTF">2025-04-14T12:26:39Z</dcterms:modified>
</cp:coreProperties>
</file>